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70" r:id="rId4"/>
    <p:sldId id="261" r:id="rId5"/>
    <p:sldId id="257" r:id="rId6"/>
    <p:sldId id="273" r:id="rId7"/>
    <p:sldId id="264" r:id="rId8"/>
    <p:sldId id="267" r:id="rId9"/>
    <p:sldId id="265" r:id="rId10"/>
    <p:sldId id="272" r:id="rId11"/>
    <p:sldId id="271" r:id="rId12"/>
    <p:sldId id="259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2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541547B-F1F0-45A1-8EA0-C07FD960B0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F12BF2-F430-42B7-BE2D-C98504EE3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D4A0C-B9DC-4EEF-B534-AEB8668AEA9D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12/9/2022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F8CBDD-E651-40C9-A254-E9987C084F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D92F3B-F48C-493C-BB61-9652ED20AB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237B8-63D1-4C9C-B50E-0F7A66D3CB4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608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A25C8-43F1-420A-B96F-F02F73A14053}" type="datetimeFigureOut">
              <a:rPr lang="en-US" altLang="ko-KR" noProof="0" smtClean="0"/>
              <a:t>12/9/2022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E0612-9AD6-41FA-971E-587F7EDE57E3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67887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E0612-9AD6-41FA-971E-587F7EDE57E3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5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8B1115-D055-44BF-B693-0CFFBEE24E34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CD6A4E-0B9A-494D-9CF7-7F8E75687D51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8C0615-7515-41FC-B54E-DE729EC06ADD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6B51C7-7BBA-416A-9C18-9414F21AF3A8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6765E0-5D38-49DE-83BA-E6C2038C0DEF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0E321-5179-4ED9-85DC-56E983057CC5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B1499C-AD3F-4BF6-8F69-94D398B93CBF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80D6FC-581C-4217-B01B-1795C60AD50C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C33AF0-1DF2-4316-9672-E926CB729570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E6ECD-BA37-481C-89BA-7C15D70AA479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A1D154-C8B4-4E8D-918C-9C3D32A3A1F5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5B9BB1-9405-47EC-8A0E-6E91E14D9F1A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62D797-9137-4907-A50F-C4F3ED835544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5CE3E837-9D5C-474B-AF34-61A7217314A2}" type="datetime1">
              <a:rPr lang="ko-KR" altLang="en-US" noProof="0" smtClean="0"/>
              <a:t>2022-12-09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889754-CB30-47BB-AFE1-CA8B36176C5E}" type="datetime1">
              <a:rPr lang="ko-KR" altLang="en-US" smtClean="0"/>
              <a:t>2022-12-09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solidFill>
            <a:srgbClr val="FEFEFE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774389"/>
            <a:ext cx="10572000" cy="1112516"/>
          </a:xfrm>
        </p:spPr>
        <p:txBody>
          <a:bodyPr rtlCol="0"/>
          <a:lstStyle/>
          <a:p>
            <a:pPr algn="ctr"/>
            <a:r>
              <a:rPr lang="en-US" altLang="ko-KR" dirty="0">
                <a:latin typeface="맑은 고딕"/>
                <a:ea typeface="맑은 고딕"/>
              </a:rPr>
              <a:t>AI</a:t>
            </a:r>
            <a:r>
              <a:rPr lang="ko-KR" altLang="en-US" dirty="0">
                <a:latin typeface="맑은 고딕"/>
                <a:ea typeface="맑은 고딕"/>
              </a:rPr>
              <a:t>를 이용한 얼굴 인식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34113" y="4970295"/>
            <a:ext cx="2156603" cy="1818693"/>
          </a:xfrm>
        </p:spPr>
        <p:txBody>
          <a:bodyPr rtlCol="0">
            <a:normAutofit fontScale="92500"/>
          </a:bodyPr>
          <a:lstStyle/>
          <a:p>
            <a:r>
              <a:rPr lang="en-US" altLang="ko-KR" dirty="0"/>
              <a:t>2217110234 </a:t>
            </a:r>
            <a:r>
              <a:rPr lang="ko-KR" altLang="en-US" dirty="0" err="1"/>
              <a:t>정민기</a:t>
            </a:r>
            <a:endParaRPr lang="en-US" altLang="ko-KR" dirty="0"/>
          </a:p>
          <a:p>
            <a:r>
              <a:rPr lang="en-US" altLang="ko-KR" dirty="0" smtClean="0"/>
              <a:t>1917110178-</a:t>
            </a:r>
            <a:r>
              <a:rPr lang="ko-KR" altLang="en-US" dirty="0"/>
              <a:t>김동주</a:t>
            </a:r>
            <a:endParaRPr lang="en-US" altLang="ko-KR" dirty="0"/>
          </a:p>
          <a:p>
            <a:r>
              <a:rPr lang="en-US" altLang="ko-KR" dirty="0"/>
              <a:t>2017110184 </a:t>
            </a:r>
            <a:r>
              <a:rPr lang="ko-KR" altLang="en-US" dirty="0" smtClean="0"/>
              <a:t>김성훈</a:t>
            </a:r>
            <a:endParaRPr lang="en-US" altLang="ko-KR" dirty="0" smtClean="0"/>
          </a:p>
          <a:p>
            <a:r>
              <a:rPr lang="en-US" altLang="ko-KR" dirty="0"/>
              <a:t>2017110175 </a:t>
            </a:r>
            <a:r>
              <a:rPr lang="ko-KR" altLang="en-US" dirty="0" err="1"/>
              <a:t>구동균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 err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anchor="t"/>
          <a:lstStyle/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KakaoTalk_20221205_175228391">
            <a:hlinkClick r:id="" action="ppaction://media"/>
            <a:extLst>
              <a:ext uri="{FF2B5EF4-FFF2-40B4-BE49-F238E27FC236}">
                <a16:creationId xmlns:a16="http://schemas.microsoft.com/office/drawing/2014/main" id="{4CA87B7A-EC01-4496-B8B7-B8E92C5B6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69" y="2294647"/>
            <a:ext cx="10591031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anchor="t"/>
          <a:lstStyle/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1A304-C722-4C30-A1B1-21AA6943BE74}"/>
              </a:ext>
            </a:extLst>
          </p:cNvPr>
          <p:cNvSpPr txBox="1"/>
          <p:nvPr/>
        </p:nvSpPr>
        <p:spPr>
          <a:xfrm>
            <a:off x="393700" y="2374900"/>
            <a:ext cx="11188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라즈베리파이를</a:t>
            </a:r>
            <a:r>
              <a:rPr lang="ko-KR" altLang="en-US" dirty="0"/>
              <a:t> 이용하여 </a:t>
            </a:r>
            <a:r>
              <a:rPr lang="ko-KR" altLang="en-US" dirty="0" err="1" smtClean="0"/>
              <a:t>브레드보드에</a:t>
            </a:r>
            <a:r>
              <a:rPr lang="ko-KR" altLang="en-US" dirty="0" smtClean="0"/>
              <a:t> </a:t>
            </a:r>
            <a:r>
              <a:rPr lang="ko-KR" altLang="en-US" dirty="0"/>
              <a:t>램프</a:t>
            </a:r>
            <a:r>
              <a:rPr lang="en-US" altLang="ko-KR" dirty="0"/>
              <a:t>1,2</a:t>
            </a:r>
            <a:r>
              <a:rPr lang="ko-KR" altLang="en-US" dirty="0"/>
              <a:t>를 각각 </a:t>
            </a:r>
            <a:r>
              <a:rPr lang="en-US" altLang="ko-KR" dirty="0"/>
              <a:t>8</a:t>
            </a:r>
            <a:r>
              <a:rPr lang="ko-KR" altLang="en-US" dirty="0" err="1"/>
              <a:t>번핀</a:t>
            </a:r>
            <a:r>
              <a:rPr lang="en-US" altLang="ko-KR" dirty="0"/>
              <a:t>,9</a:t>
            </a:r>
            <a:r>
              <a:rPr lang="ko-KR" altLang="en-US" dirty="0" err="1"/>
              <a:t>번핀에</a:t>
            </a:r>
            <a:r>
              <a:rPr lang="ko-KR" altLang="en-US" dirty="0"/>
              <a:t> </a:t>
            </a:r>
            <a:r>
              <a:rPr lang="ko-KR" altLang="en-US" dirty="0" err="1"/>
              <a:t>연결후</a:t>
            </a:r>
            <a:r>
              <a:rPr lang="ko-KR" altLang="en-US" dirty="0"/>
              <a:t> </a:t>
            </a:r>
            <a:r>
              <a:rPr lang="en-US" altLang="ko-KR" dirty="0" err="1"/>
              <a:t>Mingi</a:t>
            </a:r>
            <a:r>
              <a:rPr lang="ko-KR" altLang="en-US" dirty="0"/>
              <a:t>가 </a:t>
            </a:r>
            <a:r>
              <a:rPr lang="ko-KR" altLang="en-US" dirty="0" err="1"/>
              <a:t>인식되었을때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 err="1"/>
              <a:t>번핀에</a:t>
            </a:r>
            <a:r>
              <a:rPr lang="ko-KR" altLang="en-US" dirty="0"/>
              <a:t> 연결한 램프가 </a:t>
            </a:r>
            <a:r>
              <a:rPr lang="ko-KR" altLang="en-US" dirty="0" err="1"/>
              <a:t>불이켜지고</a:t>
            </a:r>
            <a:r>
              <a:rPr lang="ko-KR" altLang="en-US" dirty="0"/>
              <a:t>  </a:t>
            </a:r>
            <a:r>
              <a:rPr lang="en-US" altLang="ko-KR" dirty="0" err="1"/>
              <a:t>Sunghun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ko-KR" altLang="en-US" dirty="0" err="1"/>
              <a:t>인식되었을때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 err="1"/>
              <a:t>번핀</a:t>
            </a:r>
            <a:r>
              <a:rPr lang="ko-KR" altLang="en-US" dirty="0"/>
              <a:t> 램프 </a:t>
            </a:r>
            <a:r>
              <a:rPr lang="ko-KR" altLang="en-US" dirty="0" err="1"/>
              <a:t>불이꺼지고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 err="1"/>
              <a:t>번핀</a:t>
            </a:r>
            <a:r>
              <a:rPr lang="ko-KR" altLang="en-US" dirty="0"/>
              <a:t> 램프불이 켜집니다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(Unknown </a:t>
            </a:r>
            <a:r>
              <a:rPr lang="ko-KR" altLang="en-US" dirty="0"/>
              <a:t>또는 </a:t>
            </a:r>
            <a:r>
              <a:rPr lang="en-US" altLang="ko-KR" dirty="0"/>
              <a:t>person)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즉 학습되지않은 얼굴이 </a:t>
            </a:r>
            <a:r>
              <a:rPr lang="ko-KR" altLang="en-US" dirty="0" err="1"/>
              <a:t>인식되는경우에</a:t>
            </a:r>
            <a:r>
              <a:rPr lang="ko-KR" altLang="en-US" dirty="0"/>
              <a:t> </a:t>
            </a:r>
            <a:r>
              <a:rPr lang="en-US" altLang="ko-KR" dirty="0"/>
              <a:t>8,9</a:t>
            </a:r>
            <a:r>
              <a:rPr lang="ko-KR" altLang="en-US" dirty="0" err="1"/>
              <a:t>번핀</a:t>
            </a:r>
            <a:r>
              <a:rPr lang="ko-KR" altLang="en-US" dirty="0"/>
              <a:t> 램프에 불이 </a:t>
            </a:r>
            <a:r>
              <a:rPr lang="ko-KR" altLang="en-US" dirty="0" err="1" smtClean="0"/>
              <a:t>모두꺼지게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54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9CD9FA2-017C-83A6-6D8F-9A905C90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317196-436F-FE5C-129C-CAFE1588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" y="-83359"/>
            <a:ext cx="12184564" cy="68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354330" y="2307566"/>
            <a:ext cx="822325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 인식의 원리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6289" y="230756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인식의 과정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842952"/>
            <a:ext cx="4001058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8829" y="2307566"/>
            <a:ext cx="6483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그림에서 얼굴이 있는 영역을 알아낸다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얼굴 영역에서 눈</a:t>
            </a:r>
            <a:r>
              <a:rPr lang="en-US" altLang="ko-KR" dirty="0"/>
              <a:t>, </a:t>
            </a:r>
            <a:r>
              <a:rPr lang="ko-KR" altLang="en-US" dirty="0"/>
              <a:t>코</a:t>
            </a:r>
            <a:r>
              <a:rPr lang="en-US" altLang="ko-KR" dirty="0"/>
              <a:t>, </a:t>
            </a:r>
            <a:r>
              <a:rPr lang="ko-KR" altLang="en-US" dirty="0"/>
              <a:t>입 등 </a:t>
            </a:r>
            <a:r>
              <a:rPr lang="en-US" altLang="ko-KR" dirty="0"/>
              <a:t>68</a:t>
            </a:r>
            <a:r>
              <a:rPr lang="ko-KR" altLang="en-US" dirty="0"/>
              <a:t>개의 주요 좌표를 추출한다</a:t>
            </a:r>
            <a:r>
              <a:rPr lang="en-US" altLang="ko-KR" dirty="0"/>
              <a:t>. 68</a:t>
            </a:r>
            <a:r>
              <a:rPr lang="ko-KR" altLang="en-US" dirty="0"/>
              <a:t>개의 좌표를 </a:t>
            </a:r>
            <a:r>
              <a:rPr lang="en-US" altLang="ko-KR" dirty="0"/>
              <a:t>128</a:t>
            </a:r>
            <a:r>
              <a:rPr lang="ko-KR" altLang="en-US" dirty="0"/>
              <a:t>개의 숫자로 변환한다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639" y="3452385"/>
            <a:ext cx="6359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사전에 알고 있는 사람의 좌표에 대한 숫자</a:t>
            </a:r>
            <a:r>
              <a:rPr lang="en-US" altLang="ko-KR" dirty="0"/>
              <a:t> </a:t>
            </a:r>
            <a:r>
              <a:rPr lang="ko-KR" altLang="en-US" dirty="0"/>
              <a:t>값을 가지고 있습니다</a:t>
            </a:r>
            <a:r>
              <a:rPr lang="en-US" altLang="ko-KR" dirty="0"/>
              <a:t>. </a:t>
            </a:r>
            <a:r>
              <a:rPr lang="ko-KR" altLang="en-US" dirty="0"/>
              <a:t>그림에서 얼굴을 인식하고</a:t>
            </a:r>
            <a:r>
              <a:rPr lang="en-US" altLang="ko-KR" dirty="0"/>
              <a:t>, </a:t>
            </a:r>
            <a:r>
              <a:rPr lang="ko-KR" altLang="en-US" dirty="0"/>
              <a:t>그 얼굴의 좌표에 대한 숫자</a:t>
            </a:r>
            <a:r>
              <a:rPr lang="en-US" altLang="ko-KR" dirty="0"/>
              <a:t> </a:t>
            </a:r>
            <a:r>
              <a:rPr lang="ko-KR" altLang="en-US" dirty="0"/>
              <a:t>값을 사전에 알고 있는 사람의 좌표에 대한 숫자</a:t>
            </a:r>
            <a:r>
              <a:rPr lang="en-US" altLang="ko-KR" dirty="0"/>
              <a:t> </a:t>
            </a:r>
            <a:r>
              <a:rPr lang="ko-KR" altLang="en-US" dirty="0"/>
              <a:t>값을 비교하면</a:t>
            </a:r>
            <a:r>
              <a:rPr lang="en-US" altLang="ko-KR" dirty="0"/>
              <a:t>, </a:t>
            </a:r>
            <a:r>
              <a:rPr lang="ko-KR" altLang="en-US" dirty="0"/>
              <a:t>가장 거리가 가까운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가장 비슷한</a:t>
            </a:r>
            <a:r>
              <a:rPr lang="en-US" altLang="ko-KR" dirty="0"/>
              <a:t>) </a:t>
            </a:r>
            <a:r>
              <a:rPr lang="ko-KR" altLang="en-US" dirty="0"/>
              <a:t>사람을 찾아낼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3E2B9-7092-F573-A551-AD76D081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54330" y="2307566"/>
            <a:ext cx="822325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2307566"/>
            <a:ext cx="4800600" cy="38191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933" y="2548467"/>
            <a:ext cx="536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를 훈련시켜 인식된 얼굴을 이미 알고 있는 사람의 얼굴과 비교해서 이름을 표시했습니다</a:t>
            </a:r>
            <a:r>
              <a:rPr lang="en-US" altLang="ko-KR" dirty="0"/>
              <a:t>. </a:t>
            </a:r>
            <a:r>
              <a:rPr lang="ko-KR" altLang="en-US" dirty="0"/>
              <a:t>이것을 확장한 프로그램을 </a:t>
            </a:r>
            <a:r>
              <a:rPr lang="ko-KR" altLang="en-US" dirty="0" err="1"/>
              <a:t>파이썬</a:t>
            </a:r>
            <a:r>
              <a:rPr lang="ko-KR" altLang="en-US" dirty="0"/>
              <a:t> 으로 구현 </a:t>
            </a:r>
            <a:r>
              <a:rPr lang="ko-KR" altLang="en-US" dirty="0" err="1"/>
              <a:t>할것입니다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4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3E2B9-7092-F573-A551-AD76D081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초기 실행결과 및 문제점</a:t>
            </a:r>
            <a:endParaRPr lang="ko-KR" alt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54330" y="2307566"/>
            <a:ext cx="822325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123A72-6295-4C16-B9AC-2C8D3EC2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5249" y="2828746"/>
            <a:ext cx="3356634" cy="2517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2142C2-6F3B-41C5-AC9D-702BBDA0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06" y="2409167"/>
            <a:ext cx="1787582" cy="33566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52A027-A99D-4BEF-9CF0-2772E80E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0509" y="2628046"/>
            <a:ext cx="3339341" cy="2901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43358-629F-4C3F-8819-54E845A4AAB5}"/>
              </a:ext>
            </a:extLst>
          </p:cNvPr>
          <p:cNvSpPr txBox="1"/>
          <p:nvPr/>
        </p:nvSpPr>
        <p:spPr>
          <a:xfrm>
            <a:off x="7805115" y="2409167"/>
            <a:ext cx="4446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실행결과 김성훈 학우를 </a:t>
            </a:r>
            <a:r>
              <a:rPr lang="ko-KR" altLang="en-US" dirty="0" err="1"/>
              <a:t>인식한것을</a:t>
            </a:r>
            <a:r>
              <a:rPr lang="ko-KR" altLang="en-US" dirty="0"/>
              <a:t>  </a:t>
            </a:r>
            <a:r>
              <a:rPr lang="ko-KR" altLang="en-US" dirty="0" err="1"/>
              <a:t>확인할수</a:t>
            </a:r>
            <a:r>
              <a:rPr lang="ko-KR" altLang="en-US" dirty="0"/>
              <a:t> 있는데</a:t>
            </a:r>
            <a:r>
              <a:rPr lang="en-US" altLang="ko-KR" dirty="0"/>
              <a:t>, 2</a:t>
            </a:r>
            <a:r>
              <a:rPr lang="ko-KR" altLang="en-US" dirty="0"/>
              <a:t>명이상의 얼굴이 들어오게 되면</a:t>
            </a:r>
            <a:r>
              <a:rPr lang="en-US" altLang="ko-KR" dirty="0"/>
              <a:t>,</a:t>
            </a:r>
            <a:r>
              <a:rPr lang="ko-KR" altLang="en-US" dirty="0" err="1"/>
              <a:t>한명</a:t>
            </a:r>
            <a:r>
              <a:rPr lang="ko-KR" altLang="en-US" dirty="0"/>
              <a:t> 의 얼굴을 인식 못하거나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</a:t>
            </a:r>
            <a:r>
              <a:rPr lang="ko-KR" altLang="en-US" dirty="0"/>
              <a:t>코</a:t>
            </a:r>
            <a:r>
              <a:rPr lang="en-US" altLang="ko-KR" dirty="0"/>
              <a:t>,</a:t>
            </a:r>
            <a:r>
              <a:rPr lang="ko-KR" altLang="en-US" dirty="0"/>
              <a:t>입의 위치만 얼추 비슷하면 모두 김성훈으로 인식하는 문제점을 발견했습니다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F53B6-D409-4923-8530-3AFE5B9751AB}"/>
              </a:ext>
            </a:extLst>
          </p:cNvPr>
          <p:cNvSpPr txBox="1"/>
          <p:nvPr/>
        </p:nvSpPr>
        <p:spPr>
          <a:xfrm>
            <a:off x="7805115" y="4388029"/>
            <a:ext cx="377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한번 훈련된 얼굴을 정확하게 인식하고</a:t>
            </a:r>
            <a:r>
              <a:rPr lang="en-US" altLang="ko-KR" dirty="0"/>
              <a:t>, </a:t>
            </a:r>
            <a:r>
              <a:rPr lang="ko-KR" altLang="en-US" dirty="0"/>
              <a:t>두 명 이상의 얼굴이 인식되어도 기존의 </a:t>
            </a:r>
            <a:r>
              <a:rPr lang="en-US" altLang="ko-KR" dirty="0"/>
              <a:t>Unknown</a:t>
            </a:r>
            <a:r>
              <a:rPr lang="ko-KR" altLang="en-US" dirty="0"/>
              <a:t>으로 인식하지 않도록 개선할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41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3E2B9-7092-F573-A551-AD76D081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60" y="447040"/>
            <a:ext cx="10572750" cy="970915"/>
          </a:xfrm>
        </p:spPr>
        <p:txBody>
          <a:bodyPr/>
          <a:lstStyle/>
          <a:p>
            <a:r>
              <a:rPr lang="ko-KR" altLang="en-US" dirty="0" smtClean="0"/>
              <a:t>개선사항</a:t>
            </a:r>
            <a:endParaRPr lang="ko-KR" alt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54330" y="2307566"/>
            <a:ext cx="822325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dirty="0">
              <a:ea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933" y="2548467"/>
            <a:ext cx="5367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를 훈련시켜 인식된 얼굴을 </a:t>
            </a:r>
            <a:r>
              <a:rPr lang="en-US" altLang="ko-KR" dirty="0"/>
              <a:t>person</a:t>
            </a:r>
            <a:r>
              <a:rPr lang="ko-KR" altLang="en-US" dirty="0"/>
              <a:t> 으로 저장한 후  </a:t>
            </a:r>
            <a:r>
              <a:rPr lang="en-US" altLang="ko-KR" dirty="0"/>
              <a:t>Move </a:t>
            </a:r>
            <a:r>
              <a:rPr lang="ko-KR" altLang="en-US" dirty="0"/>
              <a:t>명령어를 이용해 디렉토리 이름을 바꿔줍니다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2" y="3762313"/>
            <a:ext cx="3775893" cy="2810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27" y="3477373"/>
            <a:ext cx="5621062" cy="320288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029715" y="4850215"/>
            <a:ext cx="70485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anchor="t"/>
          <a:lstStyle/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Frame 2022-11-21 16-40-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486" y="2222287"/>
            <a:ext cx="6974112" cy="40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9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인식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5" y="2222287"/>
            <a:ext cx="3057952" cy="2962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54" y="2234445"/>
            <a:ext cx="2962688" cy="2962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73" y="2262609"/>
            <a:ext cx="3229950" cy="296268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807229" y="3507971"/>
            <a:ext cx="62150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452064" y="3452553"/>
            <a:ext cx="62150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661436" y="5130350"/>
            <a:ext cx="282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Person </a:t>
            </a:r>
            <a:r>
              <a:rPr lang="ko-KR" altLang="en-US" sz="3200" dirty="0"/>
              <a:t>디렉토리 변환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9233" y="5225297"/>
            <a:ext cx="2735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Unknown</a:t>
            </a:r>
          </a:p>
          <a:p>
            <a:r>
              <a:rPr lang="en-US" altLang="ko-KR" sz="2800" dirty="0"/>
              <a:t>&gt;&gt;person</a:t>
            </a:r>
            <a:r>
              <a:rPr lang="ko-KR" altLang="en-US" sz="2800" dirty="0"/>
              <a:t>인식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9219" y="6285993"/>
            <a:ext cx="589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Move result/person_00(</a:t>
            </a:r>
            <a:r>
              <a:rPr lang="ko-KR" altLang="en-US" dirty="0"/>
              <a:t>디렉토리 이름</a:t>
            </a:r>
            <a:r>
              <a:rPr lang="en-US" altLang="ko-KR" dirty="0"/>
              <a:t>)  result/</a:t>
            </a:r>
            <a:r>
              <a:rPr lang="en-US" altLang="ko-KR" dirty="0" err="1"/>
              <a:t>Mingi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6755239" y="6285993"/>
            <a:ext cx="51053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52064" y="6285993"/>
            <a:ext cx="418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디렉토리 이름을 원하는 이름으로 변경</a:t>
            </a:r>
          </a:p>
        </p:txBody>
      </p:sp>
    </p:spTree>
    <p:extLst>
      <p:ext uri="{BB962C8B-B14F-4D97-AF65-F5344CB8AC3E}">
        <p14:creationId xmlns:p14="http://schemas.microsoft.com/office/powerpoint/2010/main" val="6496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사진의 저장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2" y="2255735"/>
            <a:ext cx="4751367" cy="38858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23" y="2442423"/>
            <a:ext cx="3648584" cy="1209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23" y="4812582"/>
            <a:ext cx="3677163" cy="123842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9318171" y="2786743"/>
            <a:ext cx="653143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9318171" y="5126993"/>
            <a:ext cx="653143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284" y="2742502"/>
            <a:ext cx="1895740" cy="609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6284" y="5126993"/>
            <a:ext cx="188621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Montage </a:t>
            </a:r>
            <a:r>
              <a:rPr lang="ko-KR" altLang="en-US" dirty="0"/>
              <a:t>파일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99" y="2256491"/>
            <a:ext cx="10571998" cy="3248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799" y="5577038"/>
            <a:ext cx="799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디렉토리 파일에 저장된 얼굴을 </a:t>
            </a:r>
            <a:r>
              <a:rPr lang="ko-KR" altLang="en-US" dirty="0" err="1"/>
              <a:t>보기쉽게</a:t>
            </a:r>
            <a:r>
              <a:rPr lang="ko-KR" altLang="en-US" dirty="0"/>
              <a:t> 몽타주형식으로 변환한 파일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BCB1F-BDA2-415F-8B1A-4F58857FC49C}"/>
              </a:ext>
            </a:extLst>
          </p:cNvPr>
          <p:cNvSpPr txBox="1"/>
          <p:nvPr/>
        </p:nvSpPr>
        <p:spPr>
          <a:xfrm>
            <a:off x="225799" y="6159156"/>
            <a:ext cx="1042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부분은 범죄현장에 있는 </a:t>
            </a:r>
            <a:r>
              <a:rPr lang="en-US" altLang="ko-KR" dirty="0"/>
              <a:t>CCTV</a:t>
            </a:r>
            <a:r>
              <a:rPr lang="ko-KR" altLang="en-US" dirty="0"/>
              <a:t>속  범인의 얼굴이 정확하게 나오지 </a:t>
            </a:r>
            <a:r>
              <a:rPr lang="ko-KR" altLang="en-US" dirty="0" err="1"/>
              <a:t>않을때</a:t>
            </a:r>
            <a:r>
              <a:rPr lang="en-US" altLang="ko-KR" dirty="0"/>
              <a:t>, </a:t>
            </a:r>
            <a:r>
              <a:rPr lang="ko-KR" altLang="en-US" dirty="0"/>
              <a:t>몽타주 파일을 생성해 범인의 몽타주를  목격자 진술보다 보다 정확하게 </a:t>
            </a:r>
            <a:r>
              <a:rPr lang="ko-KR" altLang="en-US" dirty="0" err="1"/>
              <a:t>그려낼수</a:t>
            </a:r>
            <a:r>
              <a:rPr lang="ko-KR" altLang="en-US" dirty="0"/>
              <a:t> </a:t>
            </a:r>
            <a:r>
              <a:rPr lang="ko-KR" altLang="en-US" dirty="0" err="1"/>
              <a:t>있을거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8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Pages>4</Pages>
  <Words>308</Words>
  <Characters>0</Characters>
  <Application>Microsoft Office PowerPoint</Application>
  <DocSecurity>0</DocSecurity>
  <PresentationFormat>와이드스크린</PresentationFormat>
  <Lines>0</Lines>
  <Paragraphs>44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Century Gothic</vt:lpstr>
      <vt:lpstr>Wingdings 2</vt:lpstr>
      <vt:lpstr>명언</vt:lpstr>
      <vt:lpstr>AI를 이용한 얼굴 인식</vt:lpstr>
      <vt:lpstr>얼굴 인식의 원리</vt:lpstr>
      <vt:lpstr>목표</vt:lpstr>
      <vt:lpstr>초기 실행결과 및 문제점</vt:lpstr>
      <vt:lpstr>개선사항</vt:lpstr>
      <vt:lpstr>실행 영상</vt:lpstr>
      <vt:lpstr>인식 과정</vt:lpstr>
      <vt:lpstr>사진의 저장 과정</vt:lpstr>
      <vt:lpstr>Montage 파일</vt:lpstr>
      <vt:lpstr>실행 영상</vt:lpstr>
      <vt:lpstr>실행 결과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Windows 사용자</cp:lastModifiedBy>
  <cp:revision>23</cp:revision>
  <dcterms:modified xsi:type="dcterms:W3CDTF">2022-12-09T05:54:59Z</dcterms:modified>
  <cp:version>9.104.123.46490</cp:version>
</cp:coreProperties>
</file>